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8143A-25F0-1346-88FB-6C336D40B606}" type="datetimeFigureOut">
              <a:rPr lang="en-US" smtClean="0"/>
              <a:t>07/11/2014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E2C88-84EA-9C4A-A749-F2A2F121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7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03889" y="89026"/>
            <a:ext cx="3920108" cy="80240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188511" y="6270171"/>
            <a:ext cx="8671483" cy="19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4163" y="995698"/>
            <a:ext cx="8671483" cy="19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09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GR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GR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2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41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 Due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GR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4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2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71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316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R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22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300172" y="6280923"/>
            <a:ext cx="2386628" cy="29370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6295806"/>
            <a:ext cx="339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www.gryphon-research.org 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88511" y="6270171"/>
            <a:ext cx="8671483" cy="19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16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VAGRounded-Light"/>
          <a:ea typeface="+mj-ea"/>
          <a:cs typeface="VAGRounded-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4516D"/>
          </a:solidFill>
          <a:latin typeface="VAGRounded-Light"/>
          <a:ea typeface="+mn-ea"/>
          <a:cs typeface="VAGRounded-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B25408"/>
          </a:solidFill>
          <a:latin typeface="VAGRounded-Light"/>
          <a:ea typeface="+mn-ea"/>
          <a:cs typeface="VAGRounded-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1"/>
          </a:solidFill>
          <a:latin typeface="VAGRounded-Light"/>
          <a:ea typeface="+mn-ea"/>
          <a:cs typeface="VAGRounded-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AGRounded-Light"/>
          <a:ea typeface="+mn-ea"/>
          <a:cs typeface="VAGRounded-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AGRounded-Light"/>
          <a:ea typeface="+mn-ea"/>
          <a:cs typeface="VAGRounded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8264" y="6180384"/>
            <a:ext cx="8183282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58264" y="1055889"/>
            <a:ext cx="8183282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80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3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7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2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7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4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1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1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4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2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3931"/>
      </p:ext>
    </p:extLst>
  </p:cSld>
  <p:clrMapOvr>
    <a:masterClrMapping/>
  </p:clrMapOvr>
</p:sld>
</file>

<file path=ppt/theme/theme1.xml><?xml version="1.0" encoding="utf-8"?>
<a:theme xmlns:a="http://schemas.openxmlformats.org/drawingml/2006/main" name="GR Simpl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 Simple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NEWCHARITIES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Sherriff</dc:creator>
  <cp:lastModifiedBy>Stuart Sherriff</cp:lastModifiedBy>
  <cp:revision>7</cp:revision>
  <dcterms:created xsi:type="dcterms:W3CDTF">2014-11-07T15:48:02Z</dcterms:created>
  <dcterms:modified xsi:type="dcterms:W3CDTF">2014-11-07T16:47:41Z</dcterms:modified>
</cp:coreProperties>
</file>